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64" r:id="rId2"/>
    <p:sldId id="299" r:id="rId3"/>
    <p:sldId id="300" r:id="rId4"/>
    <p:sldId id="284" r:id="rId5"/>
    <p:sldId id="285" r:id="rId6"/>
    <p:sldId id="294" r:id="rId7"/>
    <p:sldId id="286" r:id="rId8"/>
    <p:sldId id="295" r:id="rId9"/>
    <p:sldId id="287" r:id="rId10"/>
    <p:sldId id="296" r:id="rId11"/>
    <p:sldId id="309" r:id="rId12"/>
    <p:sldId id="311" r:id="rId13"/>
    <p:sldId id="303" r:id="rId14"/>
    <p:sldId id="290" r:id="rId15"/>
    <p:sldId id="306" r:id="rId16"/>
    <p:sldId id="291" r:id="rId17"/>
    <p:sldId id="31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A2781E-B247-4096-BAA0-12C89AE47DF7}" v="20" dt="2021-07-06T03:46:48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53" d="100"/>
          <a:sy n="53" d="100"/>
        </p:scale>
        <p:origin x="53" y="5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7FA2781E-B247-4096-BAA0-12C89AE47DF7}"/>
    <pc:docChg chg="custSel modSld">
      <pc:chgData name="EunJung Jung" userId="248185fc106a8be5" providerId="LiveId" clId="{7FA2781E-B247-4096-BAA0-12C89AE47DF7}" dt="2021-07-06T03:50:27.080" v="150" actId="1037"/>
      <pc:docMkLst>
        <pc:docMk/>
      </pc:docMkLst>
      <pc:sldChg chg="modSp mod modNotesTx">
        <pc:chgData name="EunJung Jung" userId="248185fc106a8be5" providerId="LiveId" clId="{7FA2781E-B247-4096-BAA0-12C89AE47DF7}" dt="2021-07-06T03:36:03.903" v="1"/>
        <pc:sldMkLst>
          <pc:docMk/>
          <pc:sldMk cId="3373850663" sldId="264"/>
        </pc:sldMkLst>
        <pc:picChg chg="mod">
          <ac:chgData name="EunJung Jung" userId="248185fc106a8be5" providerId="LiveId" clId="{7FA2781E-B247-4096-BAA0-12C89AE47DF7}" dt="2021-07-06T03:35:46.026" v="0" actId="1076"/>
          <ac:picMkLst>
            <pc:docMk/>
            <pc:sldMk cId="3373850663" sldId="264"/>
            <ac:picMk id="3" creationId="{C008D7D4-CD8D-45A0-9B18-2E47AC3C5D72}"/>
          </ac:picMkLst>
        </pc:picChg>
      </pc:sldChg>
      <pc:sldChg chg="modSp mod modNotesTx">
        <pc:chgData name="EunJung Jung" userId="248185fc106a8be5" providerId="LiveId" clId="{7FA2781E-B247-4096-BAA0-12C89AE47DF7}" dt="2021-07-06T03:37:20.978" v="15" actId="1076"/>
        <pc:sldMkLst>
          <pc:docMk/>
          <pc:sldMk cId="4255412178" sldId="284"/>
        </pc:sldMkLst>
        <pc:picChg chg="mod">
          <ac:chgData name="EunJung Jung" userId="248185fc106a8be5" providerId="LiveId" clId="{7FA2781E-B247-4096-BAA0-12C89AE47DF7}" dt="2021-07-06T03:37:20.978" v="15" actId="1076"/>
          <ac:picMkLst>
            <pc:docMk/>
            <pc:sldMk cId="4255412178" sldId="284"/>
            <ac:picMk id="5" creationId="{2D35E1D7-4EEA-4030-9F2C-19A1D18464E3}"/>
          </ac:picMkLst>
        </pc:picChg>
      </pc:sldChg>
      <pc:sldChg chg="delSp modSp mod delAnim modAnim modNotesTx">
        <pc:chgData name="EunJung Jung" userId="248185fc106a8be5" providerId="LiveId" clId="{7FA2781E-B247-4096-BAA0-12C89AE47DF7}" dt="2021-07-06T03:46:48.121" v="129"/>
        <pc:sldMkLst>
          <pc:docMk/>
          <pc:sldMk cId="1994440959" sldId="285"/>
        </pc:sldMkLst>
        <pc:picChg chg="del">
          <ac:chgData name="EunJung Jung" userId="248185fc106a8be5" providerId="LiveId" clId="{7FA2781E-B247-4096-BAA0-12C89AE47DF7}" dt="2021-07-06T03:45:57.437" v="128" actId="478"/>
          <ac:picMkLst>
            <pc:docMk/>
            <pc:sldMk cId="1994440959" sldId="285"/>
            <ac:picMk id="3" creationId="{EBE585F9-A339-43AD-815D-D8311EB8BD83}"/>
          </ac:picMkLst>
        </pc:picChg>
        <pc:picChg chg="mod">
          <ac:chgData name="EunJung Jung" userId="248185fc106a8be5" providerId="LiveId" clId="{7FA2781E-B247-4096-BAA0-12C89AE47DF7}" dt="2021-07-06T03:37:48.266" v="17" actId="1076"/>
          <ac:picMkLst>
            <pc:docMk/>
            <pc:sldMk cId="1994440959" sldId="285"/>
            <ac:picMk id="4" creationId="{FC06B610-0DCA-48B9-A8BB-FD38837F5F96}"/>
          </ac:picMkLst>
        </pc:picChg>
      </pc:sldChg>
      <pc:sldChg chg="modSp mod modNotesTx">
        <pc:chgData name="EunJung Jung" userId="248185fc106a8be5" providerId="LiveId" clId="{7FA2781E-B247-4096-BAA0-12C89AE47DF7}" dt="2021-07-06T03:39:04.911" v="33" actId="1037"/>
        <pc:sldMkLst>
          <pc:docMk/>
          <pc:sldMk cId="2198039817" sldId="286"/>
        </pc:sldMkLst>
        <pc:picChg chg="mod">
          <ac:chgData name="EunJung Jung" userId="248185fc106a8be5" providerId="LiveId" clId="{7FA2781E-B247-4096-BAA0-12C89AE47DF7}" dt="2021-07-06T03:39:04.911" v="33" actId="1037"/>
          <ac:picMkLst>
            <pc:docMk/>
            <pc:sldMk cId="2198039817" sldId="286"/>
            <ac:picMk id="2" creationId="{85C76FFE-1AB7-47E2-89C6-0E7938089F4C}"/>
          </ac:picMkLst>
        </pc:picChg>
      </pc:sldChg>
      <pc:sldChg chg="modSp mod modNotesTx">
        <pc:chgData name="EunJung Jung" userId="248185fc106a8be5" providerId="LiveId" clId="{7FA2781E-B247-4096-BAA0-12C89AE47DF7}" dt="2021-07-06T03:40:08.132" v="45" actId="1037"/>
        <pc:sldMkLst>
          <pc:docMk/>
          <pc:sldMk cId="2692646942" sldId="287"/>
        </pc:sldMkLst>
        <pc:picChg chg="mod">
          <ac:chgData name="EunJung Jung" userId="248185fc106a8be5" providerId="LiveId" clId="{7FA2781E-B247-4096-BAA0-12C89AE47DF7}" dt="2021-07-06T03:40:08.132" v="45" actId="1037"/>
          <ac:picMkLst>
            <pc:docMk/>
            <pc:sldMk cId="2692646942" sldId="287"/>
            <ac:picMk id="9" creationId="{9B9B1B9C-0A09-42B9-A8DB-AE5986B9E34A}"/>
          </ac:picMkLst>
        </pc:picChg>
      </pc:sldChg>
      <pc:sldChg chg="modSp mod modNotesTx">
        <pc:chgData name="EunJung Jung" userId="248185fc106a8be5" providerId="LiveId" clId="{7FA2781E-B247-4096-BAA0-12C89AE47DF7}" dt="2021-07-06T03:42:11.262" v="99" actId="1037"/>
        <pc:sldMkLst>
          <pc:docMk/>
          <pc:sldMk cId="1388887908" sldId="290"/>
        </pc:sldMkLst>
        <pc:picChg chg="mod">
          <ac:chgData name="EunJung Jung" userId="248185fc106a8be5" providerId="LiveId" clId="{7FA2781E-B247-4096-BAA0-12C89AE47DF7}" dt="2021-07-06T03:42:11.262" v="99" actId="1037"/>
          <ac:picMkLst>
            <pc:docMk/>
            <pc:sldMk cId="1388887908" sldId="290"/>
            <ac:picMk id="3" creationId="{3B16429B-200E-4097-BD1A-0EAFE8013977}"/>
          </ac:picMkLst>
        </pc:picChg>
      </pc:sldChg>
      <pc:sldChg chg="modSp mod modNotesTx">
        <pc:chgData name="EunJung Jung" userId="248185fc106a8be5" providerId="LiveId" clId="{7FA2781E-B247-4096-BAA0-12C89AE47DF7}" dt="2021-07-06T03:43:14.862" v="123" actId="1037"/>
        <pc:sldMkLst>
          <pc:docMk/>
          <pc:sldMk cId="288705265" sldId="291"/>
        </pc:sldMkLst>
        <pc:picChg chg="mod">
          <ac:chgData name="EunJung Jung" userId="248185fc106a8be5" providerId="LiveId" clId="{7FA2781E-B247-4096-BAA0-12C89AE47DF7}" dt="2021-07-06T03:43:14.862" v="123" actId="1037"/>
          <ac:picMkLst>
            <pc:docMk/>
            <pc:sldMk cId="288705265" sldId="291"/>
            <ac:picMk id="4" creationId="{4158B347-EB4E-47C1-AF75-D3B0ECB6FF39}"/>
          </ac:picMkLst>
        </pc:picChg>
      </pc:sldChg>
      <pc:sldChg chg="modSp mod modNotesTx">
        <pc:chgData name="EunJung Jung" userId="248185fc106a8be5" providerId="LiveId" clId="{7FA2781E-B247-4096-BAA0-12C89AE47DF7}" dt="2021-07-06T03:38:26.348" v="26" actId="1076"/>
        <pc:sldMkLst>
          <pc:docMk/>
          <pc:sldMk cId="1389295674" sldId="294"/>
        </pc:sldMkLst>
        <pc:picChg chg="mod">
          <ac:chgData name="EunJung Jung" userId="248185fc106a8be5" providerId="LiveId" clId="{7FA2781E-B247-4096-BAA0-12C89AE47DF7}" dt="2021-07-06T03:38:26.348" v="26" actId="1076"/>
          <ac:picMkLst>
            <pc:docMk/>
            <pc:sldMk cId="1389295674" sldId="294"/>
            <ac:picMk id="3" creationId="{09C4988A-1D7B-48A6-BEA0-5B2E8A41143D}"/>
          </ac:picMkLst>
        </pc:picChg>
      </pc:sldChg>
      <pc:sldChg chg="modSp mod modNotesTx">
        <pc:chgData name="EunJung Jung" userId="248185fc106a8be5" providerId="LiveId" clId="{7FA2781E-B247-4096-BAA0-12C89AE47DF7}" dt="2021-07-06T03:39:45.779" v="39" actId="1076"/>
        <pc:sldMkLst>
          <pc:docMk/>
          <pc:sldMk cId="3928245883" sldId="295"/>
        </pc:sldMkLst>
        <pc:picChg chg="mod">
          <ac:chgData name="EunJung Jung" userId="248185fc106a8be5" providerId="LiveId" clId="{7FA2781E-B247-4096-BAA0-12C89AE47DF7}" dt="2021-07-06T03:39:45.779" v="39" actId="1076"/>
          <ac:picMkLst>
            <pc:docMk/>
            <pc:sldMk cId="3928245883" sldId="295"/>
            <ac:picMk id="3" creationId="{00234485-1E7D-4A6D-935B-5AF517275C37}"/>
          </ac:picMkLst>
        </pc:picChg>
      </pc:sldChg>
      <pc:sldChg chg="modSp mod modNotesTx">
        <pc:chgData name="EunJung Jung" userId="248185fc106a8be5" providerId="LiveId" clId="{7FA2781E-B247-4096-BAA0-12C89AE47DF7}" dt="2021-07-06T03:40:44.973" v="58" actId="1037"/>
        <pc:sldMkLst>
          <pc:docMk/>
          <pc:sldMk cId="3631876915" sldId="296"/>
        </pc:sldMkLst>
        <pc:picChg chg="mod">
          <ac:chgData name="EunJung Jung" userId="248185fc106a8be5" providerId="LiveId" clId="{7FA2781E-B247-4096-BAA0-12C89AE47DF7}" dt="2021-07-06T03:40:44.973" v="58" actId="1037"/>
          <ac:picMkLst>
            <pc:docMk/>
            <pc:sldMk cId="3631876915" sldId="296"/>
            <ac:picMk id="2" creationId="{B04B94CF-6CF4-45A1-9C9E-849A8B9B36FE}"/>
          </ac:picMkLst>
        </pc:picChg>
      </pc:sldChg>
      <pc:sldChg chg="modSp mod modNotesTx">
        <pc:chgData name="EunJung Jung" userId="248185fc106a8be5" providerId="LiveId" clId="{7FA2781E-B247-4096-BAA0-12C89AE47DF7}" dt="2021-07-06T03:36:24.308" v="8"/>
        <pc:sldMkLst>
          <pc:docMk/>
          <pc:sldMk cId="18792479" sldId="299"/>
        </pc:sldMkLst>
        <pc:picChg chg="mod">
          <ac:chgData name="EunJung Jung" userId="248185fc106a8be5" providerId="LiveId" clId="{7FA2781E-B247-4096-BAA0-12C89AE47DF7}" dt="2021-07-06T03:36:15.436" v="7" actId="1037"/>
          <ac:picMkLst>
            <pc:docMk/>
            <pc:sldMk cId="18792479" sldId="299"/>
            <ac:picMk id="4" creationId="{D72404C9-6F20-4CD6-A871-BDC434EFFE36}"/>
          </ac:picMkLst>
        </pc:picChg>
      </pc:sldChg>
      <pc:sldChg chg="modSp mod modNotesTx">
        <pc:chgData name="EunJung Jung" userId="248185fc106a8be5" providerId="LiveId" clId="{7FA2781E-B247-4096-BAA0-12C89AE47DF7}" dt="2021-07-06T03:36:42.923" v="11"/>
        <pc:sldMkLst>
          <pc:docMk/>
          <pc:sldMk cId="2445848554" sldId="300"/>
        </pc:sldMkLst>
        <pc:picChg chg="mod">
          <ac:chgData name="EunJung Jung" userId="248185fc106a8be5" providerId="LiveId" clId="{7FA2781E-B247-4096-BAA0-12C89AE47DF7}" dt="2021-07-06T03:36:32.523" v="10" actId="1037"/>
          <ac:picMkLst>
            <pc:docMk/>
            <pc:sldMk cId="2445848554" sldId="300"/>
            <ac:picMk id="5" creationId="{B5014DA1-D81D-4771-B1EB-21A0900977D0}"/>
          </ac:picMkLst>
        </pc:picChg>
      </pc:sldChg>
      <pc:sldChg chg="modSp mod modNotesTx">
        <pc:chgData name="EunJung Jung" userId="248185fc106a8be5" providerId="LiveId" clId="{7FA2781E-B247-4096-BAA0-12C89AE47DF7}" dt="2021-07-06T03:41:51.330" v="89" actId="1076"/>
        <pc:sldMkLst>
          <pc:docMk/>
          <pc:sldMk cId="4068717066" sldId="303"/>
        </pc:sldMkLst>
        <pc:picChg chg="mod">
          <ac:chgData name="EunJung Jung" userId="248185fc106a8be5" providerId="LiveId" clId="{7FA2781E-B247-4096-BAA0-12C89AE47DF7}" dt="2021-07-06T03:41:51.330" v="89" actId="1076"/>
          <ac:picMkLst>
            <pc:docMk/>
            <pc:sldMk cId="4068717066" sldId="303"/>
            <ac:picMk id="2" creationId="{02551BE4-472B-4437-9179-607B59A08F23}"/>
          </ac:picMkLst>
        </pc:picChg>
      </pc:sldChg>
      <pc:sldChg chg="modSp mod modNotesTx">
        <pc:chgData name="EunJung Jung" userId="248185fc106a8be5" providerId="LiveId" clId="{7FA2781E-B247-4096-BAA0-12C89AE47DF7}" dt="2021-07-06T03:50:27.080" v="150" actId="1037"/>
        <pc:sldMkLst>
          <pc:docMk/>
          <pc:sldMk cId="2272610522" sldId="306"/>
        </pc:sldMkLst>
        <pc:picChg chg="mod">
          <ac:chgData name="EunJung Jung" userId="248185fc106a8be5" providerId="LiveId" clId="{7FA2781E-B247-4096-BAA0-12C89AE47DF7}" dt="2021-07-06T03:50:27.080" v="150" actId="1037"/>
          <ac:picMkLst>
            <pc:docMk/>
            <pc:sldMk cId="2272610522" sldId="306"/>
            <ac:picMk id="3" creationId="{8C1F477F-452E-427B-BD89-0E05885DB8A3}"/>
          </ac:picMkLst>
        </pc:picChg>
      </pc:sldChg>
      <pc:sldChg chg="modSp mod modNotesTx">
        <pc:chgData name="EunJung Jung" userId="248185fc106a8be5" providerId="LiveId" clId="{7FA2781E-B247-4096-BAA0-12C89AE47DF7}" dt="2021-07-06T03:41:06.734" v="65" actId="1037"/>
        <pc:sldMkLst>
          <pc:docMk/>
          <pc:sldMk cId="967202405" sldId="309"/>
        </pc:sldMkLst>
        <pc:picChg chg="mod">
          <ac:chgData name="EunJung Jung" userId="248185fc106a8be5" providerId="LiveId" clId="{7FA2781E-B247-4096-BAA0-12C89AE47DF7}" dt="2021-07-06T03:41:06.734" v="65" actId="1037"/>
          <ac:picMkLst>
            <pc:docMk/>
            <pc:sldMk cId="967202405" sldId="309"/>
            <ac:picMk id="3" creationId="{915AB234-7580-4CF0-BE75-4FC897810EC1}"/>
          </ac:picMkLst>
        </pc:picChg>
      </pc:sldChg>
      <pc:sldChg chg="modSp mod modNotesTx">
        <pc:chgData name="EunJung Jung" userId="248185fc106a8be5" providerId="LiveId" clId="{7FA2781E-B247-4096-BAA0-12C89AE47DF7}" dt="2021-07-06T03:41:30.399" v="85" actId="1037"/>
        <pc:sldMkLst>
          <pc:docMk/>
          <pc:sldMk cId="1606802991" sldId="311"/>
        </pc:sldMkLst>
        <pc:picChg chg="mod">
          <ac:chgData name="EunJung Jung" userId="248185fc106a8be5" providerId="LiveId" clId="{7FA2781E-B247-4096-BAA0-12C89AE47DF7}" dt="2021-07-06T03:41:30.399" v="85" actId="1037"/>
          <ac:picMkLst>
            <pc:docMk/>
            <pc:sldMk cId="1606802991" sldId="311"/>
            <ac:picMk id="3" creationId="{9926A5AE-2967-428E-9165-65764D088FDA}"/>
          </ac:picMkLst>
        </pc:picChg>
      </pc:sldChg>
      <pc:sldChg chg="modSp mod modNotesTx">
        <pc:chgData name="EunJung Jung" userId="248185fc106a8be5" providerId="LiveId" clId="{7FA2781E-B247-4096-BAA0-12C89AE47DF7}" dt="2021-07-06T03:50:17.590" v="145" actId="1037"/>
        <pc:sldMkLst>
          <pc:docMk/>
          <pc:sldMk cId="3745980342" sldId="312"/>
        </pc:sldMkLst>
        <pc:picChg chg="mod">
          <ac:chgData name="EunJung Jung" userId="248185fc106a8be5" providerId="LiveId" clId="{7FA2781E-B247-4096-BAA0-12C89AE47DF7}" dt="2021-07-06T03:50:17.590" v="145" actId="1037"/>
          <ac:picMkLst>
            <pc:docMk/>
            <pc:sldMk cId="3745980342" sldId="312"/>
            <ac:picMk id="3" creationId="{D08E7DAB-F400-49C3-AF68-CC295DB3993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D1C4E-0573-4295-9E0E-1B8CB3B6D3BB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3DE00-7AC1-41EA-BCD0-30646BF36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8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Nanum Gothic"/>
              </a:rPr>
              <a:t>세종대왕</a:t>
            </a:r>
            <a:endParaRPr lang="ko-KR" altLang="en-US" b="0" dirty="0">
              <a:effectLst/>
            </a:endParaRPr>
          </a:p>
          <a:p>
            <a:pPr rtl="0"/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the great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8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Let's take a look at the achievements of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세종대왕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.</a:t>
            </a:r>
            <a:endParaRPr lang="ko-KR" alt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65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세종대왕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made policies for the people out of pity and love, and as a result, he had many achievements. Love for the people is called '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애민정신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'.</a:t>
            </a:r>
            <a:endParaRPr lang="ko-KR" alt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65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Look at this picture, this picture is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훈민 정음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.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When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한글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was first created, the name was '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훈민정음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',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not '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한글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'.</a:t>
            </a:r>
            <a:endParaRPr lang="ko-KR" alt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63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‘훈민’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means teaching the people. ‘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정음’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means right sound.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훈민정음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means ‘the right sound to teach the people’. The reason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세종대왕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created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한글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,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was his love for them. 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50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Many inventions in the fields of science, music, mathematics, medicine, and agriculture were made by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세종대왕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to further improve the lives of the people.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518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In Korea, agriculture was the most important field. Because time and weather are very important factors in agriculture,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세종대왕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had the scientists make water clocks, water gauges, and sundials to tell time and measure rain.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63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세종대왕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also wanted to protect the country and expand its territory. Through him the territory became similar to the current Korean map, during this time many weapons were also developed.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2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Look at this map, you can see that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조선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has expanded to the north and is similar to the current map of Korea. The weapon on the right is called ‘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신기전’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which was used during this time.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33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Do you know who this statue is?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12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Who is this person on the 10,000 Won? (pause) This is King Sejong the Great,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세종대왕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.</a:t>
            </a:r>
            <a:endParaRPr lang="ko-KR" altLang="en-US" b="0" dirty="0">
              <a:effectLst/>
            </a:endParaRPr>
          </a:p>
          <a:p>
            <a:br>
              <a:rPr lang="ko-KR" alt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92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세종대왕’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s original name was ‘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이도’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. ‘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세종’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was the name given to him by his successor in consideration of all his achievements, and ‘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대왕’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means the great king. This title was given to kings for their many achievements.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was the fourth king of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조선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.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He became king in 1418 at the age of 22 till the age of 53 in 1450.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'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s hobbies were studying and reading books. He was a king who liked to debate and listen. Fun fact, he also had perfect pitch.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26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was the fourth king of the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조선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dynasty. He was the third son of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이방원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,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the son of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이성계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,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the founder of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조선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.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In other words, the first King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태조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,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이성계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,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was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세종’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s grandfather, the second king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정종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was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세종’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s uncle, and the third king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태종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was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세종’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s father.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55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What was a day in a life of a king of the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조선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Dynasty like? They went to sleep at 11 p.m. and woke up at 5 a.m. and studied three times a day.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15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They worked four times a day. They slept for about 6 hours, studied and worked over and over again.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This table is about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</a:t>
            </a:r>
            <a:r>
              <a:rPr lang="en-US" altLang="ko-KR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'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s daily routine. </a:t>
            </a:r>
            <a:r>
              <a:rPr lang="ko-KR" alt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세종 </a:t>
            </a:r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slept less and studied and worked more than the regular kings.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77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800" b="0" i="0" u="none" strike="noStrike" dirty="0">
                <a:solidFill>
                  <a:srgbClr val="202124"/>
                </a:solidFill>
                <a:effectLst/>
                <a:latin typeface="Nanum Gothic"/>
              </a:rPr>
              <a:t>Look at this picture. It's a picture about studying to become a king. The red rectangle is the prince's seat. The people in the purple rectangle are the teachers. Several teachers are teaching  one prince. 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3DE00-7AC1-41EA-BCD0-30646BF366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3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jp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1258570"/>
            <a:ext cx="9440034" cy="4340860"/>
          </a:xfrm>
        </p:spPr>
        <p:txBody>
          <a:bodyPr anchor="ctr">
            <a:normAutofit/>
          </a:bodyPr>
          <a:lstStyle/>
          <a:p>
            <a:r>
              <a:rPr lang="ko-KR" altLang="en-US" sz="14400" dirty="0"/>
              <a:t>세종대왕</a:t>
            </a:r>
            <a:br>
              <a:rPr lang="en-US" altLang="ko-KR" sz="10000" dirty="0"/>
            </a:br>
            <a:r>
              <a:rPr lang="en-US" altLang="ko-KR" sz="8000" dirty="0" err="1"/>
              <a:t>Sejong</a:t>
            </a:r>
            <a:r>
              <a:rPr lang="en-US" altLang="ko-KR" sz="8000" dirty="0"/>
              <a:t> the Great</a:t>
            </a:r>
            <a:endParaRPr lang="en-US" dirty="0"/>
          </a:p>
        </p:txBody>
      </p:sp>
      <p:pic>
        <p:nvPicPr>
          <p:cNvPr id="3" name="1">
            <a:hlinkClick r:id="" action="ppaction://media"/>
            <a:extLst>
              <a:ext uri="{FF2B5EF4-FFF2-40B4-BE49-F238E27FC236}">
                <a16:creationId xmlns:a16="http://schemas.microsoft.com/office/drawing/2014/main" id="{C008D7D4-CD8D-45A0-9B18-2E47AC3C5D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411" y="63597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8000" dirty="0"/>
              <a:t>세종대왕의 업적</a:t>
            </a:r>
            <a:endParaRPr lang="en-US" sz="8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Accomplishment of </a:t>
            </a:r>
            <a:r>
              <a:rPr lang="en-US" sz="4400" dirty="0" err="1"/>
              <a:t>Sejong</a:t>
            </a:r>
            <a:endParaRPr lang="en-US" sz="4400" dirty="0"/>
          </a:p>
        </p:txBody>
      </p:sp>
      <p:pic>
        <p:nvPicPr>
          <p:cNvPr id="2" name="10">
            <a:hlinkClick r:id="" action="ppaction://media"/>
            <a:extLst>
              <a:ext uri="{FF2B5EF4-FFF2-40B4-BE49-F238E27FC236}">
                <a16:creationId xmlns:a16="http://schemas.microsoft.com/office/drawing/2014/main" id="{B04B94CF-6CF4-45A1-9C9E-849A8B9B36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898" y="63452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7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4622800"/>
            <a:ext cx="11887200" cy="1798320"/>
          </a:xfrm>
        </p:spPr>
        <p:txBody>
          <a:bodyPr>
            <a:noAutofit/>
          </a:bodyPr>
          <a:lstStyle/>
          <a:p>
            <a:pPr marL="36900" indent="0" algn="ctr">
              <a:buNone/>
            </a:pPr>
            <a:r>
              <a:rPr lang="ko-KR" altLang="en-US" sz="4800" dirty="0"/>
              <a:t>백성들을 위한 정책</a:t>
            </a:r>
            <a:r>
              <a:rPr lang="en-US" altLang="ko-KR" sz="4800" dirty="0"/>
              <a:t>(Policy)</a:t>
            </a:r>
            <a:r>
              <a:rPr lang="ko-KR" altLang="en-US" sz="4800" dirty="0"/>
              <a:t>을 생각하고 </a:t>
            </a:r>
            <a:endParaRPr lang="en-US" altLang="ko-KR" sz="4800" dirty="0"/>
          </a:p>
          <a:p>
            <a:pPr marL="36900" indent="0" algn="ctr">
              <a:buNone/>
            </a:pPr>
            <a:r>
              <a:rPr lang="ko-KR" altLang="en-US" sz="4800" dirty="0"/>
              <a:t>많은 업적</a:t>
            </a:r>
            <a:r>
              <a:rPr lang="en-US" altLang="ko-KR" sz="4800" dirty="0"/>
              <a:t>(Accomplishment)</a:t>
            </a:r>
            <a:r>
              <a:rPr lang="ko-KR" altLang="en-US" sz="4800" dirty="0"/>
              <a:t>을 이루었음</a:t>
            </a:r>
            <a:endParaRPr lang="en-US" altLang="ko-KR" sz="4800" dirty="0"/>
          </a:p>
        </p:txBody>
      </p:sp>
      <p:sp>
        <p:nvSpPr>
          <p:cNvPr id="2" name="Down Arrow Callout 1"/>
          <p:cNvSpPr/>
          <p:nvPr/>
        </p:nvSpPr>
        <p:spPr>
          <a:xfrm>
            <a:off x="381000" y="498856"/>
            <a:ext cx="11430000" cy="3656584"/>
          </a:xfrm>
          <a:prstGeom prst="downArrowCallout">
            <a:avLst/>
          </a:prstGeom>
          <a:solidFill>
            <a:schemeClr val="tx1"/>
          </a:solidFill>
          <a:ln w="1270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애민정신 </a:t>
            </a:r>
            <a:br>
              <a:rPr lang="en-US" altLang="ko-KR" sz="4400" dirty="0"/>
            </a:br>
            <a:r>
              <a:rPr lang="en-US" altLang="ko-KR" sz="4400" dirty="0"/>
              <a:t>(</a:t>
            </a:r>
            <a:r>
              <a:rPr lang="ko-KR" altLang="en-US" sz="4400" dirty="0"/>
              <a:t>백성들을 사랑하는 마음</a:t>
            </a:r>
            <a:r>
              <a:rPr lang="en-US" altLang="ko-KR" sz="4400" dirty="0"/>
              <a:t>)</a:t>
            </a:r>
            <a:endParaRPr lang="en-US" sz="4400" dirty="0"/>
          </a:p>
        </p:txBody>
      </p:sp>
      <p:pic>
        <p:nvPicPr>
          <p:cNvPr id="3" name="11">
            <a:hlinkClick r:id="" action="ppaction://media"/>
            <a:extLst>
              <a:ext uri="{FF2B5EF4-FFF2-40B4-BE49-F238E27FC236}">
                <a16:creationId xmlns:a16="http://schemas.microsoft.com/office/drawing/2014/main" id="{915AB234-7580-4CF0-BE75-4FC897810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776" y="63591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0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2721" y="230052"/>
            <a:ext cx="1706996" cy="5994400"/>
          </a:xfrm>
        </p:spPr>
        <p:txBody>
          <a:bodyPr vert="wordArtVert">
            <a:noAutofit/>
          </a:bodyPr>
          <a:lstStyle/>
          <a:p>
            <a:r>
              <a:rPr lang="ko-KR" altLang="en-US" sz="6000" dirty="0"/>
              <a:t>훈민정음</a:t>
            </a:r>
            <a:endParaRPr lang="en-US" sz="6000" dirty="0"/>
          </a:p>
        </p:txBody>
      </p:sp>
      <p:pic>
        <p:nvPicPr>
          <p:cNvPr id="6" name="Picture 10" descr="https://t1.daumcdn.net/cfile/tistory/222C9433597AE717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" y="633548"/>
            <a:ext cx="9144000" cy="5590904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2">
            <a:hlinkClick r:id="" action="ppaction://media"/>
            <a:extLst>
              <a:ext uri="{FF2B5EF4-FFF2-40B4-BE49-F238E27FC236}">
                <a16:creationId xmlns:a16="http://schemas.microsoft.com/office/drawing/2014/main" id="{9926A5AE-2967-428E-9165-65764D088F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08" y="63597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0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913794" y="3246120"/>
            <a:ext cx="3657600" cy="3200400"/>
          </a:xfrm>
          <a:prstGeom prst="wedgeRoundRectCallout">
            <a:avLst>
              <a:gd name="adj1" fmla="val 52067"/>
              <a:gd name="adj2" fmla="val -79297"/>
              <a:gd name="adj3" fmla="val 16667"/>
            </a:avLst>
          </a:prstGeom>
          <a:ln w="1270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백성을 가르치는</a:t>
            </a:r>
            <a:endParaRPr lang="en-US" sz="6000" dirty="0"/>
          </a:p>
        </p:txBody>
      </p:sp>
      <p:sp>
        <p:nvSpPr>
          <p:cNvPr id="6" name="Rounded Rectangular Callout 5"/>
          <p:cNvSpPr/>
          <p:nvPr/>
        </p:nvSpPr>
        <p:spPr>
          <a:xfrm flipH="1">
            <a:off x="7735824" y="3246120"/>
            <a:ext cx="3657600" cy="3200400"/>
          </a:xfrm>
          <a:prstGeom prst="wedgeRoundRectCallout">
            <a:avLst>
              <a:gd name="adj1" fmla="val 52067"/>
              <a:gd name="adj2" fmla="val -79297"/>
              <a:gd name="adj3" fmla="val 16667"/>
            </a:avLst>
          </a:prstGeom>
          <a:ln w="1270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바른 소리</a:t>
            </a:r>
            <a:endParaRPr lang="en-US" sz="6000" dirty="0"/>
          </a:p>
        </p:txBody>
      </p:sp>
      <p:sp>
        <p:nvSpPr>
          <p:cNvPr id="3" name="Rectangle 2"/>
          <p:cNvSpPr/>
          <p:nvPr/>
        </p:nvSpPr>
        <p:spPr>
          <a:xfrm>
            <a:off x="2441670" y="447654"/>
            <a:ext cx="354561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115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훈민</a:t>
            </a:r>
            <a:endParaRPr lang="en-US" sz="11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77198" y="447654"/>
            <a:ext cx="354561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115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정음</a:t>
            </a:r>
            <a:endParaRPr lang="en-US" sz="11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" name="13">
            <a:hlinkClick r:id="" action="ppaction://media"/>
            <a:extLst>
              <a:ext uri="{FF2B5EF4-FFF2-40B4-BE49-F238E27FC236}">
                <a16:creationId xmlns:a16="http://schemas.microsoft.com/office/drawing/2014/main" id="{02551BE4-472B-4437-9179-607B59A08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459" y="62929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1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939800"/>
            <a:ext cx="10353762" cy="4978400"/>
          </a:xfrm>
        </p:spPr>
        <p:txBody>
          <a:bodyPr>
            <a:normAutofit/>
          </a:bodyPr>
          <a:lstStyle/>
          <a:p>
            <a:pPr algn="l"/>
            <a:r>
              <a:rPr lang="en-US" altLang="ko-KR" dirty="0"/>
              <a:t>2. </a:t>
            </a:r>
            <a:r>
              <a:rPr lang="ko-KR" altLang="en-US" dirty="0"/>
              <a:t>과학 </a:t>
            </a:r>
            <a:r>
              <a:rPr lang="en-US" altLang="ko-KR" dirty="0"/>
              <a:t>(Science), </a:t>
            </a:r>
            <a:r>
              <a:rPr lang="ko-KR" altLang="en-US" dirty="0"/>
              <a:t>음악</a:t>
            </a:r>
            <a:r>
              <a:rPr lang="en-US" altLang="ko-KR" dirty="0"/>
              <a:t> (Music), </a:t>
            </a:r>
            <a:r>
              <a:rPr lang="ko-KR" altLang="en-US" dirty="0"/>
              <a:t>수학 </a:t>
            </a:r>
            <a:r>
              <a:rPr lang="en-US" altLang="ko-KR" dirty="0"/>
              <a:t>(Math), </a:t>
            </a:r>
            <a:r>
              <a:rPr lang="ko-KR" altLang="en-US" dirty="0"/>
              <a:t>의학 </a:t>
            </a:r>
            <a:r>
              <a:rPr lang="en-US" altLang="ko-KR" dirty="0"/>
              <a:t>(Medical Science), </a:t>
            </a:r>
            <a:r>
              <a:rPr lang="ko-KR" altLang="en-US" dirty="0"/>
              <a:t>농업 </a:t>
            </a:r>
            <a:r>
              <a:rPr lang="en-US" altLang="ko-KR" dirty="0"/>
              <a:t>(Agriculture)</a:t>
            </a:r>
            <a:r>
              <a:rPr lang="ko-KR" altLang="en-US" dirty="0"/>
              <a:t>의 발전과 많은 발명품</a:t>
            </a:r>
            <a:endParaRPr lang="en-US" dirty="0"/>
          </a:p>
        </p:txBody>
      </p:sp>
      <p:pic>
        <p:nvPicPr>
          <p:cNvPr id="3" name="14">
            <a:hlinkClick r:id="" action="ppaction://media"/>
            <a:extLst>
              <a:ext uri="{FF2B5EF4-FFF2-40B4-BE49-F238E27FC236}">
                <a16:creationId xmlns:a16="http://schemas.microsoft.com/office/drawing/2014/main" id="{3B16429B-200E-4097-BD1A-0EAFE80139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412" y="63742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8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76" y="195062"/>
            <a:ext cx="3200400" cy="5486400"/>
          </a:xfrm>
          <a:ln w="127000">
            <a:solidFill>
              <a:schemeClr val="bg1"/>
            </a:solidFill>
          </a:ln>
        </p:spPr>
      </p:pic>
      <p:pic>
        <p:nvPicPr>
          <p:cNvPr id="5" name="Picture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566" y="195062"/>
            <a:ext cx="41148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86" y="195062"/>
            <a:ext cx="41148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815786" y="5902959"/>
            <a:ext cx="2743200" cy="9144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물시계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622366" y="5902959"/>
            <a:ext cx="2743200" cy="9144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해시계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78966" y="5902959"/>
            <a:ext cx="3657600" cy="9144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측우기 </a:t>
            </a:r>
            <a:r>
              <a:rPr lang="en-US" altLang="ko-KR" sz="2400" dirty="0">
                <a:solidFill>
                  <a:schemeClr val="bg1"/>
                </a:solidFill>
              </a:rPr>
              <a:t>(Water Gauge)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15">
            <a:hlinkClick r:id="" action="ppaction://media"/>
            <a:extLst>
              <a:ext uri="{FF2B5EF4-FFF2-40B4-BE49-F238E27FC236}">
                <a16:creationId xmlns:a16="http://schemas.microsoft.com/office/drawing/2014/main" id="{8C1F477F-452E-427B-BD89-0E05885DB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329" y="63897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1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2590800"/>
          </a:xfrm>
        </p:spPr>
        <p:txBody>
          <a:bodyPr>
            <a:normAutofit/>
          </a:bodyPr>
          <a:lstStyle/>
          <a:p>
            <a:pPr algn="l"/>
            <a:r>
              <a:rPr lang="en-US" altLang="ko-KR" dirty="0"/>
              <a:t>3. </a:t>
            </a:r>
            <a:r>
              <a:rPr lang="ko-KR" altLang="en-US" dirty="0"/>
              <a:t>나라 영토 수호 및 확대</a:t>
            </a:r>
            <a:br>
              <a:rPr lang="en-US" altLang="ko-KR" dirty="0"/>
            </a:br>
            <a:r>
              <a:rPr lang="en-US" altLang="ko-KR" dirty="0"/>
              <a:t>(Protect and expend territory)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3342640"/>
            <a:ext cx="10353762" cy="2448560"/>
          </a:xfrm>
        </p:spPr>
        <p:txBody>
          <a:bodyPr/>
          <a:lstStyle/>
          <a:p>
            <a:r>
              <a:rPr lang="ko-KR" altLang="en-US" dirty="0"/>
              <a:t>현재 지도의 완성</a:t>
            </a:r>
            <a:endParaRPr lang="en-US" altLang="ko-KR" dirty="0"/>
          </a:p>
          <a:p>
            <a:r>
              <a:rPr lang="ko-KR" altLang="en-US" dirty="0"/>
              <a:t>많은 무기가 개발됨</a:t>
            </a:r>
            <a:endParaRPr lang="en-US" dirty="0"/>
          </a:p>
        </p:txBody>
      </p:sp>
      <p:pic>
        <p:nvPicPr>
          <p:cNvPr id="4" name="16">
            <a:hlinkClick r:id="" action="ppaction://media"/>
            <a:extLst>
              <a:ext uri="{FF2B5EF4-FFF2-40B4-BE49-F238E27FC236}">
                <a16:creationId xmlns:a16="http://schemas.microsoft.com/office/drawing/2014/main" id="{4158B347-EB4E-47C1-AF75-D3B0ECB6FF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876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64" y="162730"/>
            <a:ext cx="5486400" cy="6492240"/>
          </a:xfrm>
          <a:ln w="127000">
            <a:solidFill>
              <a:schemeClr val="bg1"/>
            </a:solidFill>
          </a:ln>
        </p:spPr>
      </p:pic>
      <p:sp>
        <p:nvSpPr>
          <p:cNvPr id="5" name="Up Arrow 4"/>
          <p:cNvSpPr/>
          <p:nvPr/>
        </p:nvSpPr>
        <p:spPr>
          <a:xfrm rot="20697448">
            <a:off x="2852894" y="1629721"/>
            <a:ext cx="457200" cy="56371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 rot="2420263">
            <a:off x="3602151" y="1375476"/>
            <a:ext cx="457200" cy="86851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589" y="162730"/>
            <a:ext cx="4572000" cy="283464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/>
          <p:cNvPicPr>
            <a:picLocks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8" t="25067"/>
          <a:stretch/>
        </p:blipFill>
        <p:spPr>
          <a:xfrm>
            <a:off x="6748589" y="3229022"/>
            <a:ext cx="4572000" cy="3425948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3" name="17">
            <a:hlinkClick r:id="" action="ppaction://media"/>
            <a:extLst>
              <a:ext uri="{FF2B5EF4-FFF2-40B4-BE49-F238E27FC236}">
                <a16:creationId xmlns:a16="http://schemas.microsoft.com/office/drawing/2014/main" id="{D08E7DAB-F400-49C3-AF68-CC295DB39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855" y="64112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8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íì¼:Statue of King Sejong - S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53" y="137160"/>
            <a:ext cx="9881695" cy="658368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D72404C9-6F20-4CD6-A871-BDC434EFF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6042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94944"/>
            <a:ext cx="11887200" cy="5468112"/>
          </a:xfrm>
          <a:prstGeom prst="rect">
            <a:avLst/>
          </a:prstGeom>
          <a:ln w="127000">
            <a:solidFill>
              <a:schemeClr val="bg1"/>
            </a:solidFill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5" name="3">
            <a:hlinkClick r:id="" action="ppaction://media"/>
            <a:extLst>
              <a:ext uri="{FF2B5EF4-FFF2-40B4-BE49-F238E27FC236}">
                <a16:creationId xmlns:a16="http://schemas.microsoft.com/office/drawing/2014/main" id="{B5014DA1-D81D-4771-B1EB-21A0900977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7886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4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2" y="111760"/>
            <a:ext cx="6258558" cy="1478450"/>
          </a:xfrm>
        </p:spPr>
        <p:txBody>
          <a:bodyPr/>
          <a:lstStyle/>
          <a:p>
            <a:r>
              <a:rPr lang="ko-KR" altLang="en-US" dirty="0"/>
              <a:t>세종대왕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41" y="1732449"/>
            <a:ext cx="6258560" cy="4820751"/>
          </a:xfrm>
        </p:spPr>
        <p:txBody>
          <a:bodyPr/>
          <a:lstStyle/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이름</a:t>
            </a:r>
            <a:r>
              <a:rPr lang="en-US" altLang="ko-KR" dirty="0"/>
              <a:t>: </a:t>
            </a:r>
            <a:r>
              <a:rPr lang="ko-KR" altLang="en-US" dirty="0"/>
              <a:t>이 도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조선 제 </a:t>
            </a:r>
            <a:r>
              <a:rPr lang="en-US" altLang="ko-KR" dirty="0"/>
              <a:t>4</a:t>
            </a:r>
            <a:r>
              <a:rPr lang="ko-KR" altLang="en-US" dirty="0"/>
              <a:t>대왕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재위기간</a:t>
            </a:r>
            <a:r>
              <a:rPr lang="en-US" altLang="ko-KR" dirty="0"/>
              <a:t>: 1418</a:t>
            </a:r>
            <a:r>
              <a:rPr lang="ko-KR" altLang="en-US" dirty="0"/>
              <a:t>년 </a:t>
            </a:r>
            <a:r>
              <a:rPr lang="en-US" altLang="ko-KR" dirty="0"/>
              <a:t>8</a:t>
            </a:r>
            <a:r>
              <a:rPr lang="ko-KR" altLang="en-US" dirty="0"/>
              <a:t>월</a:t>
            </a:r>
            <a:r>
              <a:rPr lang="en-US" altLang="ko-KR" dirty="0"/>
              <a:t> (22</a:t>
            </a:r>
            <a:r>
              <a:rPr lang="ko-KR" altLang="en-US" dirty="0"/>
              <a:t>세</a:t>
            </a:r>
            <a:r>
              <a:rPr lang="en-US" altLang="ko-KR" dirty="0"/>
              <a:t>) – 1450</a:t>
            </a:r>
            <a:r>
              <a:rPr lang="ko-KR" altLang="en-US" dirty="0"/>
              <a:t>년 </a:t>
            </a:r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(53</a:t>
            </a:r>
            <a:r>
              <a:rPr lang="ko-KR" altLang="en-US" dirty="0"/>
              <a:t>세</a:t>
            </a:r>
            <a:r>
              <a:rPr lang="en-US" altLang="ko-KR" dirty="0"/>
              <a:t>)</a:t>
            </a:r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취미</a:t>
            </a:r>
            <a:r>
              <a:rPr lang="en-US" altLang="ko-KR" dirty="0"/>
              <a:t>: </a:t>
            </a:r>
            <a:r>
              <a:rPr lang="ko-KR" altLang="en-US" dirty="0"/>
              <a:t>공부</a:t>
            </a:r>
            <a:r>
              <a:rPr lang="en-US" altLang="ko-KR" dirty="0"/>
              <a:t>, </a:t>
            </a:r>
            <a:r>
              <a:rPr lang="ko-KR" altLang="en-US" dirty="0"/>
              <a:t>책 읽기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특이 사항</a:t>
            </a:r>
            <a:r>
              <a:rPr lang="en-US" altLang="ko-KR" dirty="0"/>
              <a:t>: </a:t>
            </a:r>
            <a:r>
              <a:rPr lang="ko-KR" altLang="en-US" dirty="0"/>
              <a:t>절대 음감</a:t>
            </a:r>
            <a:r>
              <a:rPr lang="en-US" altLang="ko-KR" dirty="0"/>
              <a:t>, </a:t>
            </a:r>
            <a:r>
              <a:rPr lang="ko-KR" altLang="en-US" dirty="0"/>
              <a:t>토론</a:t>
            </a:r>
            <a:r>
              <a:rPr lang="en-US" altLang="ko-KR" dirty="0"/>
              <a:t>, </a:t>
            </a:r>
            <a:r>
              <a:rPr lang="ko-KR" altLang="en-US" dirty="0"/>
              <a:t>경청</a:t>
            </a:r>
            <a:endParaRPr lang="en-US" altLang="ko-KR" dirty="0"/>
          </a:p>
          <a:p>
            <a:pPr marL="36900" indent="0">
              <a:buNone/>
            </a:pPr>
            <a:endParaRPr lang="en-US" dirty="0"/>
          </a:p>
        </p:txBody>
      </p:sp>
      <p:pic>
        <p:nvPicPr>
          <p:cNvPr id="4" name="Picture 2" descr="Image result for ì¸ì¢ëì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40" y="335280"/>
            <a:ext cx="5212080" cy="621792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4">
            <a:hlinkClick r:id="" action="ppaction://media"/>
            <a:extLst>
              <a:ext uri="{FF2B5EF4-FFF2-40B4-BE49-F238E27FC236}">
                <a16:creationId xmlns:a16="http://schemas.microsoft.com/office/drawing/2014/main" id="{2D35E1D7-4EEA-4030-9F2C-19A1D18464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3041" y="62588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1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152400"/>
            <a:ext cx="10353762" cy="1427650"/>
          </a:xfrm>
        </p:spPr>
        <p:txBody>
          <a:bodyPr/>
          <a:lstStyle/>
          <a:p>
            <a:r>
              <a:rPr lang="ko-KR" altLang="en-US" dirty="0"/>
              <a:t>세종은 몇 번째 왕일까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76" y="1681650"/>
            <a:ext cx="11887200" cy="502920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5232400" y="1681650"/>
            <a:ext cx="1412240" cy="118347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5">
            <a:hlinkClick r:id="" action="ppaction://media"/>
            <a:extLst>
              <a:ext uri="{FF2B5EF4-FFF2-40B4-BE49-F238E27FC236}">
                <a16:creationId xmlns:a16="http://schemas.microsoft.com/office/drawing/2014/main" id="{FC06B610-0DCA-48B9-A8BB-FD38837F5F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295" y="62234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4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993004" y="145415"/>
            <a:ext cx="7040880" cy="658368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1480" y="297180"/>
            <a:ext cx="3995928" cy="6263640"/>
          </a:xfrm>
        </p:spPr>
        <p:txBody>
          <a:bodyPr>
            <a:normAutofit/>
          </a:bodyPr>
          <a:lstStyle/>
          <a:p>
            <a:r>
              <a:rPr lang="ko-KR" altLang="en-US" dirty="0"/>
              <a:t>왕들은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하루에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공부했다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 rot="2092466">
            <a:off x="8566716" y="3728719"/>
            <a:ext cx="2245360" cy="6096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 rot="1355695">
            <a:off x="5502935" y="2204719"/>
            <a:ext cx="2245360" cy="6096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rot="18566727">
            <a:off x="6522720" y="4490719"/>
            <a:ext cx="2245360" cy="6096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022042" y="3645345"/>
            <a:ext cx="1828800" cy="118872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522038" y="3553905"/>
            <a:ext cx="1828800" cy="1371600"/>
          </a:xfrm>
          <a:prstGeom prst="round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500" dirty="0">
                <a:solidFill>
                  <a:schemeClr val="tx1"/>
                </a:solidFill>
              </a:rPr>
              <a:t>번</a:t>
            </a:r>
            <a:endParaRPr lang="en-US" sz="55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29290" y="3567772"/>
            <a:ext cx="1828800" cy="1371600"/>
          </a:xfrm>
          <a:prstGeom prst="round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500" dirty="0">
                <a:solidFill>
                  <a:schemeClr val="bg1"/>
                </a:solidFill>
              </a:rPr>
              <a:t>세</a:t>
            </a:r>
            <a:endParaRPr lang="en-US" sz="5500" dirty="0">
              <a:solidFill>
                <a:schemeClr val="bg1"/>
              </a:solidFill>
            </a:endParaRPr>
          </a:p>
        </p:txBody>
      </p:sp>
      <p:pic>
        <p:nvPicPr>
          <p:cNvPr id="3" name="6">
            <a:hlinkClick r:id="" action="ppaction://media"/>
            <a:extLst>
              <a:ext uri="{FF2B5EF4-FFF2-40B4-BE49-F238E27FC236}">
                <a16:creationId xmlns:a16="http://schemas.microsoft.com/office/drawing/2014/main" id="{09C4988A-1D7B-48A6-BEA0-5B2E8A411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7798" y="6317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9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6"/>
          <p:cNvSpPr txBox="1">
            <a:spLocks/>
          </p:cNvSpPr>
          <p:nvPr/>
        </p:nvSpPr>
        <p:spPr>
          <a:xfrm>
            <a:off x="410638" y="297180"/>
            <a:ext cx="3995928" cy="626364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dirty="0"/>
              <a:t>왕들은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하루에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일했다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1053109" y="3659212"/>
            <a:ext cx="1828800" cy="118872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993005" y="145415"/>
            <a:ext cx="7040880" cy="658368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10" name="Rounded Rectangle 9"/>
          <p:cNvSpPr/>
          <p:nvPr/>
        </p:nvSpPr>
        <p:spPr>
          <a:xfrm rot="3859753">
            <a:off x="6629704" y="1195439"/>
            <a:ext cx="2245360" cy="609600"/>
          </a:xfrm>
          <a:prstGeom prst="roundRect">
            <a:avLst/>
          </a:prstGeom>
          <a:noFill/>
          <a:ln w="635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13613">
            <a:off x="5653086" y="3279954"/>
            <a:ext cx="2245360" cy="609600"/>
          </a:xfrm>
          <a:prstGeom prst="roundRect">
            <a:avLst/>
          </a:prstGeom>
          <a:noFill/>
          <a:ln w="635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19873440">
            <a:off x="5868643" y="3838378"/>
            <a:ext cx="2245360" cy="609600"/>
          </a:xfrm>
          <a:prstGeom prst="roundRect">
            <a:avLst/>
          </a:prstGeom>
          <a:noFill/>
          <a:ln w="635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4310480">
            <a:off x="8030269" y="4645981"/>
            <a:ext cx="2245360" cy="609600"/>
          </a:xfrm>
          <a:prstGeom prst="roundRect">
            <a:avLst/>
          </a:prstGeom>
          <a:noFill/>
          <a:ln w="635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530129" y="3540758"/>
            <a:ext cx="1828800" cy="1371600"/>
          </a:xfrm>
          <a:prstGeom prst="round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500" dirty="0">
                <a:solidFill>
                  <a:schemeClr val="tx1"/>
                </a:solidFill>
              </a:rPr>
              <a:t>번</a:t>
            </a:r>
            <a:endParaRPr lang="en-US" sz="55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029290" y="3567772"/>
            <a:ext cx="1828800" cy="1371600"/>
          </a:xfrm>
          <a:prstGeom prst="round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500" dirty="0">
                <a:solidFill>
                  <a:schemeClr val="bg1"/>
                </a:solidFill>
              </a:rPr>
              <a:t>네</a:t>
            </a:r>
            <a:endParaRPr lang="en-US" sz="5500" dirty="0">
              <a:solidFill>
                <a:schemeClr val="bg1"/>
              </a:solidFill>
            </a:endParaRPr>
          </a:p>
        </p:txBody>
      </p:sp>
      <p:pic>
        <p:nvPicPr>
          <p:cNvPr id="2" name="7">
            <a:hlinkClick r:id="" action="ppaction://media"/>
            <a:extLst>
              <a:ext uri="{FF2B5EF4-FFF2-40B4-BE49-F238E27FC236}">
                <a16:creationId xmlns:a16="http://schemas.microsoft.com/office/drawing/2014/main" id="{85C76FFE-1AB7-47E2-89C6-0E7938089F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087" y="63243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3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38785"/>
            <a:ext cx="11704320" cy="6580430"/>
          </a:xfrm>
          <a:ln w="127000">
            <a:solidFill>
              <a:schemeClr val="bg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263788" y="138784"/>
            <a:ext cx="3139811" cy="3884575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chemeClr val="bg1"/>
                </a:solidFill>
              </a:rPr>
              <a:t>더 많이 공부하고 일한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chemeClr val="bg1"/>
                </a:solidFill>
              </a:rPr>
              <a:t>세종대왕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8">
            <a:hlinkClick r:id="" action="ppaction://media"/>
            <a:extLst>
              <a:ext uri="{FF2B5EF4-FFF2-40B4-BE49-F238E27FC236}">
                <a16:creationId xmlns:a16="http://schemas.microsoft.com/office/drawing/2014/main" id="{00234485-1E7D-4A6D-935B-5AF517275C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3788" y="63452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24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2091"/>
            <a:ext cx="11887200" cy="970450"/>
          </a:xfrm>
        </p:spPr>
        <p:txBody>
          <a:bodyPr>
            <a:normAutofit/>
          </a:bodyPr>
          <a:lstStyle/>
          <a:p>
            <a:r>
              <a:rPr lang="ko-KR" altLang="en-US" dirty="0"/>
              <a:t>왕이 되기 위해서 어떻게 공부할까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415096"/>
            <a:ext cx="10972800" cy="530352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4226560" y="2062480"/>
            <a:ext cx="1686560" cy="2004376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901440" y="4175760"/>
            <a:ext cx="2336800" cy="97536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선생님들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6131316" y="2409117"/>
            <a:ext cx="1173724" cy="91034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523236" y="2376610"/>
            <a:ext cx="2921244" cy="97536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왕자의 자리</a:t>
            </a:r>
            <a:endParaRPr lang="en-US" sz="3600" b="1" dirty="0"/>
          </a:p>
        </p:txBody>
      </p:sp>
      <p:pic>
        <p:nvPicPr>
          <p:cNvPr id="9" name="9">
            <a:hlinkClick r:id="" action="ppaction://media"/>
            <a:extLst>
              <a:ext uri="{FF2B5EF4-FFF2-40B4-BE49-F238E27FC236}">
                <a16:creationId xmlns:a16="http://schemas.microsoft.com/office/drawing/2014/main" id="{9B9B1B9C-0A09-42B9-A8DB-AE5986B9E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372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1052</TotalTime>
  <Words>777</Words>
  <Application>Microsoft Office PowerPoint</Application>
  <PresentationFormat>Widescreen</PresentationFormat>
  <Paragraphs>74</Paragraphs>
  <Slides>17</Slides>
  <Notes>17</Notes>
  <HiddenSlides>0</HiddenSlides>
  <MMClips>17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Nanum Gothic</vt:lpstr>
      <vt:lpstr>Calibri</vt:lpstr>
      <vt:lpstr>Calibri Light</vt:lpstr>
      <vt:lpstr>Courier New</vt:lpstr>
      <vt:lpstr>Wingdings 2</vt:lpstr>
      <vt:lpstr>Slate</vt:lpstr>
      <vt:lpstr>세종대왕 Sejong the Great</vt:lpstr>
      <vt:lpstr>PowerPoint Presentation</vt:lpstr>
      <vt:lpstr>PowerPoint Presentation</vt:lpstr>
      <vt:lpstr>세종대왕</vt:lpstr>
      <vt:lpstr>세종은 몇 번째 왕일까?</vt:lpstr>
      <vt:lpstr>왕들은  하루에   공부했다!</vt:lpstr>
      <vt:lpstr>PowerPoint Presentation</vt:lpstr>
      <vt:lpstr>PowerPoint Presentation</vt:lpstr>
      <vt:lpstr>왕이 되기 위해서 어떻게 공부할까?</vt:lpstr>
      <vt:lpstr>세종대왕의 업적</vt:lpstr>
      <vt:lpstr>PowerPoint Presentation</vt:lpstr>
      <vt:lpstr>훈민정음</vt:lpstr>
      <vt:lpstr>PowerPoint Presentation</vt:lpstr>
      <vt:lpstr>2. 과학 (Science), 음악 (Music), 수학 (Math), 의학 (Medical Science), 농업 (Agriculture)의 발전과 많은 발명품</vt:lpstr>
      <vt:lpstr>PowerPoint Presentation</vt:lpstr>
      <vt:lpstr>3. 나라 영토 수호 및 확대 (Protect and expend territory)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EunJung Jung</cp:lastModifiedBy>
  <cp:revision>78</cp:revision>
  <dcterms:created xsi:type="dcterms:W3CDTF">2019-01-27T00:03:59Z</dcterms:created>
  <dcterms:modified xsi:type="dcterms:W3CDTF">2021-07-06T03:50:43Z</dcterms:modified>
</cp:coreProperties>
</file>